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  <p:sldId id="3320" r:id="rId4"/>
    <p:sldId id="33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95455" y="2619359"/>
            <a:ext cx="5328459" cy="1497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000" b="1" dirty="0"/>
              <a:t>عرض صور  توضيحية لسلوكيات صحيحة وخاطئ ومناقشتها مع الطلاب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170" y="2303521"/>
            <a:ext cx="4115999" cy="26342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السلوكيات الصحيحة والخاطئة للاطفا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150" y="698267"/>
            <a:ext cx="4154122" cy="588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38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السلوك والآداب صح أم خطأ (قابل للمسح) - متجر ماما منتسوري لالعاب الاطفا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782" y="732906"/>
            <a:ext cx="4548441" cy="5626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81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8</cp:revision>
  <dcterms:created xsi:type="dcterms:W3CDTF">2023-06-12T08:18:13Z</dcterms:created>
  <dcterms:modified xsi:type="dcterms:W3CDTF">2023-09-12T07:32:03Z</dcterms:modified>
</cp:coreProperties>
</file>